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19" r:id="rId3"/>
    <p:sldId id="321" r:id="rId4"/>
    <p:sldId id="271" r:id="rId5"/>
    <p:sldId id="270" r:id="rId6"/>
    <p:sldId id="323" r:id="rId7"/>
    <p:sldId id="261" r:id="rId8"/>
    <p:sldId id="264" r:id="rId9"/>
    <p:sldId id="286" r:id="rId10"/>
    <p:sldId id="272" r:id="rId11"/>
    <p:sldId id="283" r:id="rId12"/>
    <p:sldId id="284" r:id="rId13"/>
    <p:sldId id="288" r:id="rId14"/>
    <p:sldId id="280" r:id="rId15"/>
    <p:sldId id="278" r:id="rId16"/>
    <p:sldId id="279" r:id="rId17"/>
    <p:sldId id="324" r:id="rId18"/>
    <p:sldId id="325" r:id="rId19"/>
    <p:sldId id="327" r:id="rId20"/>
    <p:sldId id="326" r:id="rId21"/>
    <p:sldId id="328" r:id="rId22"/>
    <p:sldId id="329" r:id="rId23"/>
  </p:sldIdLst>
  <p:sldSz cx="9144000" cy="6858000" type="screen4x3"/>
  <p:notesSz cx="6864350" cy="9996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9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29" autoAdjust="0"/>
  </p:normalViewPr>
  <p:slideViewPr>
    <p:cSldViewPr>
      <p:cViewPr>
        <p:scale>
          <a:sx n="70" d="100"/>
          <a:sy n="70" d="100"/>
        </p:scale>
        <p:origin x="-576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34" y="-108"/>
      </p:cViewPr>
      <p:guideLst>
        <p:guide orient="horz" pos="3149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1" cy="499825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8210" y="0"/>
            <a:ext cx="2974551" cy="499825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200"/>
            </a:lvl1pPr>
          </a:lstStyle>
          <a:p>
            <a:fld id="{E069E686-1599-41E2-9565-A478BD6058B1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94929"/>
            <a:ext cx="2974551" cy="499825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8210" y="9494929"/>
            <a:ext cx="2974551" cy="499825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200"/>
            </a:lvl1pPr>
          </a:lstStyle>
          <a:p>
            <a:fld id="{E3A818E1-9449-4E9B-95EE-C5F3B365AAF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2833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1" cy="499825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1" cy="499825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200"/>
            </a:lvl1pPr>
          </a:lstStyle>
          <a:p>
            <a:fld id="{FFD5B3D9-A5DA-467F-B644-A4228CE1563D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50888"/>
            <a:ext cx="4994275" cy="3746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50" rIns="92300" bIns="4615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36" y="4748333"/>
            <a:ext cx="5491480" cy="4498420"/>
          </a:xfrm>
          <a:prstGeom prst="rect">
            <a:avLst/>
          </a:prstGeom>
        </p:spPr>
        <p:txBody>
          <a:bodyPr vert="horz" lIns="92300" tIns="46150" rIns="92300" bIns="461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94929"/>
            <a:ext cx="2974551" cy="499825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1" cy="499825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200"/>
            </a:lvl1pPr>
          </a:lstStyle>
          <a:p>
            <a:fld id="{92887ED5-B834-4516-B80F-FDE059BA4A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9013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87ED5-B834-4516-B80F-FDE059BA4A06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87ED5-B834-4516-B80F-FDE059BA4A06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87ED5-B834-4516-B80F-FDE059BA4A06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308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87ED5-B834-4516-B80F-FDE059BA4A06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87ED5-B834-4516-B80F-FDE059BA4A06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87ED5-B834-4516-B80F-FDE059BA4A06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87ED5-B834-4516-B80F-FDE059BA4A06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87ED5-B834-4516-B80F-FDE059BA4A06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87ED5-B834-4516-B80F-FDE059BA4A06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5A3D-8CE6-4B19-A2E8-E195E04CF6B8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3BB1-E072-406B-9ADC-C259C9F815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812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5A3D-8CE6-4B19-A2E8-E195E04CF6B8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3BB1-E072-406B-9ADC-C259C9F815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99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5A3D-8CE6-4B19-A2E8-E195E04CF6B8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3BB1-E072-406B-9ADC-C259C9F815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70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5A3D-8CE6-4B19-A2E8-E195E04CF6B8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3BB1-E072-406B-9ADC-C259C9F815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44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5A3D-8CE6-4B19-A2E8-E195E04CF6B8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3BB1-E072-406B-9ADC-C259C9F815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32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5A3D-8CE6-4B19-A2E8-E195E04CF6B8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3BB1-E072-406B-9ADC-C259C9F815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761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5A3D-8CE6-4B19-A2E8-E195E04CF6B8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3BB1-E072-406B-9ADC-C259C9F815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89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5A3D-8CE6-4B19-A2E8-E195E04CF6B8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3BB1-E072-406B-9ADC-C259C9F815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18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5A3D-8CE6-4B19-A2E8-E195E04CF6B8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3BB1-E072-406B-9ADC-C259C9F815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38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5A3D-8CE6-4B19-A2E8-E195E04CF6B8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3BB1-E072-406B-9ADC-C259C9F815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00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5A3D-8CE6-4B19-A2E8-E195E04CF6B8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3BB1-E072-406B-9ADC-C259C9F815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952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25A3D-8CE6-4B19-A2E8-E195E04CF6B8}" type="datetimeFigureOut">
              <a:rPr lang="en-GB" smtClean="0"/>
              <a:pPr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D3BB1-E072-406B-9ADC-C259C9F8150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7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jpeg"/><Relationship Id="rId5" Type="http://schemas.openxmlformats.org/officeDocument/2006/relationships/image" Target="../media/image14.wm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.jpeg"/><Relationship Id="rId5" Type="http://schemas.openxmlformats.org/officeDocument/2006/relationships/image" Target="../media/image14.wm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.jpeg"/><Relationship Id="rId5" Type="http://schemas.openxmlformats.org/officeDocument/2006/relationships/image" Target="../media/image14.wm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.jpeg"/><Relationship Id="rId5" Type="http://schemas.openxmlformats.org/officeDocument/2006/relationships/image" Target="../media/image14.wmf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pbuzz.co.uk/how-to-play/" TargetMode="Externa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.jpeg"/><Relationship Id="rId5" Type="http://schemas.openxmlformats.org/officeDocument/2006/relationships/image" Target="../media/image14.wmf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l8qfu-ojTQ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5LqrMcq1Q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.jpeg"/><Relationship Id="rId4" Type="http://schemas.openxmlformats.org/officeDocument/2006/relationships/hyperlink" Target="https://www.youtube.com/watch?v=_eoGFpAiao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8-CAYHHPA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C-6Yf_mYm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wm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jpeg"/><Relationship Id="rId5" Type="http://schemas.openxmlformats.org/officeDocument/2006/relationships/image" Target="../media/image14.wm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jpeg"/><Relationship Id="rId5" Type="http://schemas.openxmlformats.org/officeDocument/2006/relationships/image" Target="../media/image14.wm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0590" y="2348880"/>
            <a:ext cx="5544616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 to Play</a:t>
            </a:r>
          </a:p>
          <a:p>
            <a:pPr algn="ctr"/>
            <a:endParaRPr lang="en-US" sz="1600" cap="none" spc="0" dirty="0">
              <a:ln w="1905" cmpd="thickThin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 smtClean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Martin Yates</a:t>
            </a:r>
            <a:endParaRPr lang="en-US" sz="1600" cap="none" spc="0" dirty="0">
              <a:ln w="1905" cmpd="thickThin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62189"/>
            <a:ext cx="2971800" cy="2228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5" y="1826327"/>
            <a:ext cx="7746945" cy="2808312"/>
          </a:xfrm>
          <a:prstGeom prst="rect">
            <a:avLst/>
          </a:prstGeom>
        </p:spPr>
      </p:pic>
      <p:pic>
        <p:nvPicPr>
          <p:cNvPr id="3" name="A for App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30630"/>
            <a:ext cx="609600" cy="45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85184"/>
            <a:ext cx="3779912" cy="1555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848872" cy="3033258"/>
          </a:xfrm>
          <a:prstGeom prst="rect">
            <a:avLst/>
          </a:prstGeom>
        </p:spPr>
      </p:pic>
      <p:pic>
        <p:nvPicPr>
          <p:cNvPr id="3" name="A G and F Toge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517699"/>
            <a:ext cx="609600" cy="45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48880"/>
            <a:ext cx="7704857" cy="2630028"/>
          </a:xfrm>
          <a:prstGeom prst="rect">
            <a:avLst/>
          </a:prstGeom>
        </p:spPr>
      </p:pic>
      <p:pic>
        <p:nvPicPr>
          <p:cNvPr id="3" name="Hot Cross Buns for Pbu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658222"/>
            <a:ext cx="609600" cy="45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1677">
            <a:off x="1864153" y="1922932"/>
            <a:ext cx="4032448" cy="1913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148064" y="3717032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Candara" panose="020E0502030303020204" pitchFamily="34" charset="0"/>
              </a:rPr>
              <a:t>Here is the note Bb. Make sure your </a:t>
            </a:r>
            <a:r>
              <a:rPr lang="en-GB" sz="2000" dirty="0" err="1" smtClean="0">
                <a:latin typeface="Candara" panose="020E0502030303020204" pitchFamily="34" charset="0"/>
              </a:rPr>
              <a:t>pBuzz</a:t>
            </a:r>
            <a:r>
              <a:rPr lang="en-GB" sz="2000" dirty="0" smtClean="0">
                <a:latin typeface="Candara" panose="020E0502030303020204" pitchFamily="34" charset="0"/>
              </a:rPr>
              <a:t> is on the right note.</a:t>
            </a:r>
            <a:endParaRPr lang="en-GB" sz="2000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832">
            <a:off x="2275624" y="2782755"/>
            <a:ext cx="5924437" cy="2325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547664" y="1772816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Candara" panose="020E0502030303020204" pitchFamily="34" charset="0"/>
              </a:rPr>
              <a:t>Now try playing a C, check that your </a:t>
            </a:r>
            <a:r>
              <a:rPr lang="en-GB" sz="2000" dirty="0" err="1" smtClean="0">
                <a:latin typeface="Candara" panose="020E0502030303020204" pitchFamily="34" charset="0"/>
              </a:rPr>
              <a:t>pBuzz</a:t>
            </a:r>
            <a:r>
              <a:rPr lang="en-GB" sz="2000" dirty="0" smtClean="0">
                <a:latin typeface="Candara" panose="020E0502030303020204" pitchFamily="34" charset="0"/>
              </a:rPr>
              <a:t> looks like this.</a:t>
            </a:r>
            <a:endParaRPr lang="en-GB" sz="2000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44824"/>
            <a:ext cx="6768752" cy="4367545"/>
          </a:xfrm>
          <a:prstGeom prst="rect">
            <a:avLst/>
          </a:prstGeom>
        </p:spPr>
      </p:pic>
      <p:pic>
        <p:nvPicPr>
          <p:cNvPr id="3" name="Long Notes Up and D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131739"/>
            <a:ext cx="609600" cy="452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0" y="1998877"/>
            <a:ext cx="8064897" cy="2660880"/>
          </a:xfrm>
          <a:prstGeom prst="rect">
            <a:avLst/>
          </a:prstGeom>
        </p:spPr>
      </p:pic>
      <p:pic>
        <p:nvPicPr>
          <p:cNvPr id="3" name="My First 5 Not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32" y="1546753"/>
            <a:ext cx="609600" cy="45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187623" y="5373216"/>
            <a:ext cx="774035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There are more well-known 5 note pieces on </a:t>
            </a:r>
            <a:r>
              <a:rPr lang="en-US" u="sng" dirty="0">
                <a:hlinkClick r:id="rId7"/>
              </a:rPr>
              <a:t>www.pbuzz.co.uk/how-to-play/</a:t>
            </a:r>
            <a:r>
              <a:rPr lang="en-US" dirty="0"/>
              <a:t> along with backing tracks.</a:t>
            </a:r>
            <a:endParaRPr lang="en-GB" dirty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0590" y="2348880"/>
            <a:ext cx="5544616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 </a:t>
            </a:r>
          </a:p>
          <a:p>
            <a:pPr algn="ctr"/>
            <a:r>
              <a:rPr lang="en-US" sz="5400" cap="none" spc="0" dirty="0" smtClean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Resources</a:t>
            </a:r>
            <a:endParaRPr lang="en-US" sz="1600" cap="none" spc="0" dirty="0">
              <a:ln w="1905" cmpd="thickThin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62189"/>
            <a:ext cx="2971800" cy="222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8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0590" y="2348880"/>
            <a:ext cx="5544616" cy="19697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a Trumpet is made</a:t>
            </a:r>
          </a:p>
          <a:p>
            <a:pPr algn="ctr"/>
            <a:r>
              <a:rPr lang="en-GB" sz="1400" dirty="0">
                <a:hlinkClick r:id="rId3"/>
              </a:rPr>
              <a:t>https://www.youtube.com/watch?v=Yl8qfu-ojTQ</a:t>
            </a:r>
            <a:endParaRPr lang="en-US" sz="1400" dirty="0" smtClean="0">
              <a:ln w="1905" cmpd="thickThin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62189"/>
            <a:ext cx="2971800" cy="2228088"/>
          </a:xfrm>
          <a:prstGeom prst="rect">
            <a:avLst/>
          </a:prstGeom>
        </p:spPr>
      </p:pic>
      <p:pic>
        <p:nvPicPr>
          <p:cNvPr id="2050" name="Picture 2" descr="C:\Users\Becca\AppData\Local\Microsoft\Windows\Temporary Internet Files\Content.IE5\6OYV0K74\Trumpet,_B_flat_-1623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3120">
            <a:off x="5668517" y="1136672"/>
            <a:ext cx="3253376" cy="127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78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0590" y="2348880"/>
            <a:ext cx="6637834" cy="227754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a Trombone is made</a:t>
            </a:r>
          </a:p>
          <a:p>
            <a:pPr algn="ctr"/>
            <a:endParaRPr lang="en-US" sz="1600" cap="none" spc="0" dirty="0">
              <a:ln w="1905" cmpd="thickThin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1600" dirty="0">
                <a:hlinkClick r:id="rId3"/>
              </a:rPr>
              <a:t>https://www.youtube.com/watch?v=G5LqrMcq1QE</a:t>
            </a:r>
            <a:endParaRPr lang="en-US" sz="1600" cap="none" spc="0" dirty="0">
              <a:ln w="1905" cmpd="thickThin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62189"/>
            <a:ext cx="2971800" cy="2228088"/>
          </a:xfrm>
          <a:prstGeom prst="rect">
            <a:avLst/>
          </a:prstGeom>
        </p:spPr>
      </p:pic>
      <p:pic>
        <p:nvPicPr>
          <p:cNvPr id="2051" name="Picture 3" descr="C:\Users\Becca\AppData\Local\Microsoft\Windows\Temporary Internet Files\Content.IE5\1GQ3QMN4\trombone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632"/>
            <a:ext cx="2211660" cy="239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78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9872246">
            <a:off x="1251921" y="1664942"/>
            <a:ext cx="3325466" cy="9541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Here’s your </a:t>
            </a:r>
            <a:r>
              <a:rPr lang="en-US" sz="2800" dirty="0" err="1" smtClean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pBuzz</a:t>
            </a:r>
            <a:r>
              <a:rPr lang="en-US" sz="2800" dirty="0" smtClean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….</a:t>
            </a:r>
            <a:endParaRPr lang="en-US" sz="2800" cap="none" spc="0" dirty="0">
              <a:ln w="1905" cmpd="thickThin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ndara" panose="020E0502030303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5376">
            <a:off x="3663029" y="764421"/>
            <a:ext cx="2701416" cy="5274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67944" y="494116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dirty="0">
                <a:latin typeface="Candara" panose="020E0502030303020204" pitchFamily="34" charset="0"/>
              </a:rPr>
              <a:t>Have a look and explore what can you see on your </a:t>
            </a:r>
            <a:r>
              <a:rPr lang="en-GB" sz="2800" dirty="0" err="1">
                <a:latin typeface="Candara" panose="020E0502030303020204" pitchFamily="34" charset="0"/>
              </a:rPr>
              <a:t>pBuzz</a:t>
            </a:r>
            <a:r>
              <a:rPr lang="en-GB" sz="2800" dirty="0">
                <a:latin typeface="Candara" panose="020E05020303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6525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2324944"/>
            <a:ext cx="7272808" cy="227754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a French </a:t>
            </a:r>
          </a:p>
          <a:p>
            <a:pPr algn="ctr"/>
            <a:r>
              <a:rPr lang="en-US" sz="5400" dirty="0" smtClean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Horn is made</a:t>
            </a:r>
          </a:p>
          <a:p>
            <a:pPr algn="ctr"/>
            <a:endParaRPr lang="en-US" sz="1600" cap="none" spc="0" dirty="0">
              <a:ln w="1905" cmpd="thickThin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1600" dirty="0">
                <a:hlinkClick r:id="rId4"/>
              </a:rPr>
              <a:t>https://www.youtube.com/watch?v=_eoGFpAiaoc</a:t>
            </a:r>
            <a:endParaRPr lang="en-US" sz="1600" cap="none" spc="0" dirty="0">
              <a:ln w="1905" cmpd="thickThin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62189"/>
            <a:ext cx="2971800" cy="2228088"/>
          </a:xfrm>
          <a:prstGeom prst="rect">
            <a:avLst/>
          </a:prstGeom>
        </p:spPr>
      </p:pic>
      <p:pic>
        <p:nvPicPr>
          <p:cNvPr id="1026" name="Picture 2" descr="C:\Users\Becca\AppData\Local\Microsoft\Windows\Temporary Internet Files\Content.IE5\1GQ3QMN4\index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9106">
            <a:off x="5981985" y="803233"/>
            <a:ext cx="27051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78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0590" y="2348880"/>
            <a:ext cx="6637834" cy="227754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a Tuba is made</a:t>
            </a:r>
          </a:p>
          <a:p>
            <a:pPr algn="ctr"/>
            <a:endParaRPr lang="en-US" sz="1600" cap="none" spc="0" dirty="0">
              <a:ln w="1905" cmpd="thickThin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1600" dirty="0">
                <a:hlinkClick r:id="rId3"/>
              </a:rPr>
              <a:t>https://www.youtube.com/watch?v=W8-CAYHHPA4</a:t>
            </a:r>
            <a:endParaRPr lang="en-US" sz="1600" cap="none" spc="0" dirty="0">
              <a:ln w="1905" cmpd="thickThin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62189"/>
            <a:ext cx="2971800" cy="2228088"/>
          </a:xfrm>
          <a:prstGeom prst="rect">
            <a:avLst/>
          </a:prstGeom>
        </p:spPr>
      </p:pic>
      <p:pic>
        <p:nvPicPr>
          <p:cNvPr id="1026" name="Picture 2" descr="C:\Users\Becca\AppData\Local\Microsoft\Windows\Temporary Internet Files\Content.IE5\AP5QEKZP\tuba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8031">
            <a:off x="7120984" y="336183"/>
            <a:ext cx="1583737" cy="223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5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03648" y="2336697"/>
            <a:ext cx="5544616" cy="30162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a Mouthpiece is made</a:t>
            </a:r>
          </a:p>
          <a:p>
            <a:pPr algn="ctr"/>
            <a:r>
              <a:rPr lang="en-GB" sz="1400" dirty="0">
                <a:hlinkClick r:id="rId3"/>
              </a:rPr>
              <a:t>https://</a:t>
            </a:r>
            <a:r>
              <a:rPr lang="en-GB" sz="1400" dirty="0" smtClean="0">
                <a:hlinkClick r:id="rId3"/>
              </a:rPr>
              <a:t>www.youtube.com/watch?v=JC-6Yf_mYmg</a:t>
            </a:r>
            <a:endParaRPr lang="en-GB" sz="1400" dirty="0" smtClean="0"/>
          </a:p>
          <a:p>
            <a:pPr algn="ctr"/>
            <a:endParaRPr lang="en-US" sz="1400" dirty="0" smtClean="0">
              <a:ln w="1905" cmpd="thickThin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62189"/>
            <a:ext cx="2971800" cy="2228088"/>
          </a:xfrm>
          <a:prstGeom prst="rect">
            <a:avLst/>
          </a:prstGeom>
        </p:spPr>
      </p:pic>
      <p:pic>
        <p:nvPicPr>
          <p:cNvPr id="3074" name="Picture 2" descr="C:\Users\Becca\AppData\Local\Microsoft\Windows\Temporary Internet Files\Content.IE5\FG5DZ015\Trumpet_mouthpiece_2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6592">
            <a:off x="5445788" y="980728"/>
            <a:ext cx="3004951" cy="151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3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8004" y="1685800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Candara" panose="020E0502030303020204" pitchFamily="34" charset="0"/>
              </a:rPr>
              <a:t>Your teacher will show you how to hold your </a:t>
            </a:r>
            <a:r>
              <a:rPr lang="en-GB" sz="2000" dirty="0" err="1" smtClean="0">
                <a:latin typeface="Candara" panose="020E0502030303020204" pitchFamily="34" charset="0"/>
              </a:rPr>
              <a:t>pBuzz</a:t>
            </a:r>
            <a:r>
              <a:rPr lang="en-GB" sz="2000" dirty="0" smtClean="0">
                <a:latin typeface="Candara" panose="020E0502030303020204" pitchFamily="34" charset="0"/>
              </a:rPr>
              <a:t>, can you see where each hand should go?</a:t>
            </a:r>
            <a:endParaRPr lang="en-GB" sz="2000" dirty="0"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4869160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andara" panose="020E0502030303020204" pitchFamily="34" charset="0"/>
              </a:rPr>
              <a:t>Make sure you’re standing tall, like a soldier!</a:t>
            </a:r>
            <a:endParaRPr lang="en-GB" dirty="0"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3392">
            <a:off x="4191413" y="246060"/>
            <a:ext cx="1826466" cy="7217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0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63080" y="2373350"/>
            <a:ext cx="554461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I’m A Little Bee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6" descr="C:\Users\Becca\AppData\Local\Microsoft\Windows\Temporary Internet Files\Content.IE5\FHQVYF55\Cartoon-Bee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721508"/>
            <a:ext cx="1259632" cy="89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214540"/>
            <a:ext cx="3609975" cy="1266825"/>
          </a:xfrm>
          <a:prstGeom prst="rect">
            <a:avLst/>
          </a:prstGeom>
        </p:spPr>
      </p:pic>
      <p:pic>
        <p:nvPicPr>
          <p:cNvPr id="2" name="01 Track 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6656" y="4149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91680" y="5998986"/>
            <a:ext cx="554461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I’m a Little Duck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C:\Users\Becca\AppData\Local\Microsoft\Windows\Temporary Internet Files\Content.IE5\FHQVYF55\f5c0ef4f-1df2-4529-93ac-33115db28adc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71583"/>
            <a:ext cx="2065412" cy="176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uzz &amp; Play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78" y="3020609"/>
            <a:ext cx="5744816" cy="213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2 Track 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2160" y="12546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0479182">
            <a:off x="2159731" y="1273953"/>
            <a:ext cx="554461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 smtClean="0">
                <a:ln w="1905" cmpd="thickThin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you copy me?</a:t>
            </a:r>
            <a:endParaRPr lang="en-US" sz="4000" cap="none" spc="0" dirty="0">
              <a:ln w="1905" cmpd="thickThin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148064" y="3404761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I’m going to play some 4 beat rhythms and I would like you to copy them back to me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18" y="3140968"/>
            <a:ext cx="2228088" cy="2971800"/>
          </a:xfrm>
          <a:prstGeom prst="rect">
            <a:avLst/>
          </a:prstGeom>
        </p:spPr>
      </p:pic>
      <p:pic>
        <p:nvPicPr>
          <p:cNvPr id="4" name="Just Bounce demo in B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6216" y="213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4663">
            <a:off x="3226340" y="1411452"/>
            <a:ext cx="5233052" cy="69230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86" y="1340768"/>
            <a:ext cx="6513000" cy="2196000"/>
          </a:xfrm>
          <a:prstGeom prst="rect">
            <a:avLst/>
          </a:prstGeom>
        </p:spPr>
      </p:pic>
      <p:pic>
        <p:nvPicPr>
          <p:cNvPr id="3" name="Just Bounce PBu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06618"/>
            <a:ext cx="609600" cy="45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20" y="1753973"/>
            <a:ext cx="7530266" cy="1380491"/>
          </a:xfrm>
          <a:prstGeom prst="rect">
            <a:avLst/>
          </a:prstGeom>
        </p:spPr>
      </p:pic>
      <p:pic>
        <p:nvPicPr>
          <p:cNvPr id="3" name="G for Tw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30630"/>
            <a:ext cx="609600" cy="45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22" y="3645024"/>
            <a:ext cx="6331262" cy="2345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04864"/>
            <a:ext cx="7418233" cy="2559307"/>
          </a:xfrm>
          <a:prstGeom prst="rect">
            <a:avLst/>
          </a:prstGeom>
        </p:spPr>
      </p:pic>
      <p:pic>
        <p:nvPicPr>
          <p:cNvPr id="3" name="G and 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496" y="1474746"/>
            <a:ext cx="609600" cy="45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3479290" cy="1080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80528" y="-27384"/>
            <a:ext cx="1043608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4249</TotalTime>
  <Words>183</Words>
  <Application>Microsoft Office PowerPoint</Application>
  <PresentationFormat>On-screen Show (4:3)</PresentationFormat>
  <Paragraphs>39</Paragraphs>
  <Slides>22</Slides>
  <Notes>9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Colin</dc:creator>
  <cp:lastModifiedBy>Becca</cp:lastModifiedBy>
  <cp:revision>132</cp:revision>
  <cp:lastPrinted>2017-04-25T13:32:16Z</cp:lastPrinted>
  <dcterms:created xsi:type="dcterms:W3CDTF">2016-01-05T13:45:33Z</dcterms:created>
  <dcterms:modified xsi:type="dcterms:W3CDTF">2017-04-25T13:33:01Z</dcterms:modified>
</cp:coreProperties>
</file>